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-1" y="5381017"/>
            <a:ext cx="6982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PARTICIPACIÓN CIUDADANA Y COMUNICACIÓN CON PARTES INTERESADAS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7197946" y="5509727"/>
            <a:ext cx="48614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Augusto Campos Suárez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7375662" y="6058126"/>
            <a:ext cx="429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Participación Ciudadana</a:t>
            </a:r>
          </a:p>
          <a:p>
            <a:pPr algn="ctr"/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Desarrollo Local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19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267</cp:revision>
  <dcterms:created xsi:type="dcterms:W3CDTF">2016-09-20T14:18:51Z</dcterms:created>
  <dcterms:modified xsi:type="dcterms:W3CDTF">2020-11-12T19:14:06Z</dcterms:modified>
</cp:coreProperties>
</file>